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971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558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340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367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065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266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509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085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815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816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B9B87-BC72-49E2-BF60-E2791C45A1C2}" type="datetimeFigureOut">
              <a:rPr lang="fr-CA" smtClean="0"/>
              <a:t>2018/07/06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64815-6155-48A8-AA8A-5A0A8C080C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758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1" y="506437"/>
            <a:ext cx="11282291" cy="5683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66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95300"/>
            <a:ext cx="11430000" cy="565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6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61950"/>
            <a:ext cx="11715750" cy="626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80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61950"/>
            <a:ext cx="11239500" cy="615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10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2900"/>
            <a:ext cx="11258550" cy="605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09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04800"/>
            <a:ext cx="11334750" cy="632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677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0" y="314431"/>
            <a:ext cx="3963777" cy="29728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36" y="230534"/>
            <a:ext cx="4456073" cy="30567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96" y="3287264"/>
            <a:ext cx="5988148" cy="32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12542"/>
            <a:ext cx="5366532" cy="65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43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0</Words>
  <Application>Microsoft Office PowerPoint</Application>
  <PresentationFormat>Grand écran</PresentationFormat>
  <Paragraphs>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El-Takchi, Maya</dc:creator>
  <cp:lastModifiedBy>El-Takchi, Maya</cp:lastModifiedBy>
  <cp:revision>6</cp:revision>
  <dcterms:created xsi:type="dcterms:W3CDTF">2018-07-06T17:35:18Z</dcterms:created>
  <dcterms:modified xsi:type="dcterms:W3CDTF">2018-07-06T20:10:44Z</dcterms:modified>
</cp:coreProperties>
</file>